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60" r:id="rId2"/>
    <p:sldId id="275" r:id="rId3"/>
    <p:sldId id="270" r:id="rId4"/>
    <p:sldId id="269" r:id="rId5"/>
    <p:sldId id="266" r:id="rId6"/>
    <p:sldId id="267" r:id="rId7"/>
    <p:sldId id="274" r:id="rId8"/>
    <p:sldId id="268" r:id="rId9"/>
    <p:sldId id="276" r:id="rId10"/>
    <p:sldId id="265" r:id="rId11"/>
    <p:sldId id="271" r:id="rId12"/>
    <p:sldId id="262" r:id="rId13"/>
    <p:sldId id="272" r:id="rId14"/>
  </p:sldIdLst>
  <p:sldSz cx="9144000" cy="5143500" type="screen16x9"/>
  <p:notesSz cx="6858000" cy="9144000"/>
  <p:embeddedFontLst>
    <p:embeddedFont>
      <p:font typeface="Script MT Bold" pitchFamily="66" charset="0"/>
      <p:bold r:id="rId16"/>
    </p:embeddedFont>
    <p:embeddedFont>
      <p:font typeface="Oswald Regular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974" y="-8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127790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757289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158895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93004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362367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846270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924882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881015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93375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366388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44458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d756439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d756439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On ne doit pas expliquer, on explique juste si on nous pose la question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Mais dire que tout ca est prévu dans le projet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14356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81000">
              <a:srgbClr val="FF0000"/>
            </a:gs>
            <a:gs pos="89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600" dirty="0">
                <a:solidFill>
                  <a:schemeClr val="bg1"/>
                </a:solidFill>
                <a:latin typeface="Script MT Bold" pitchFamily="66"/>
              </a:rPr>
              <a:t>Catalogue des équipements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743311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r>
              <a:rPr lang="fr-FR" sz="1100" dirty="0">
                <a:latin typeface="Script MT Bold" pitchFamily="66"/>
              </a:rPr>
              <a:t>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</a:rPr>
              <a:t>Équipements masculins :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1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 : Léotards</a:t>
            </a:r>
          </a:p>
          <a:p>
            <a:pPr marL="114300" lvl="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		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2 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Sokols</a:t>
            </a:r>
          </a:p>
          <a:p>
            <a:pPr marL="114300" lvl="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		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3 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Short</a:t>
            </a:r>
          </a:p>
          <a:p>
            <a:pPr marL="114300" lvl="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		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4 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Maniques Barre fixe</a:t>
            </a:r>
          </a:p>
          <a:p>
            <a:pPr marL="114300" lvl="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		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5 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Maniques Anneaux</a:t>
            </a:r>
          </a:p>
          <a:p>
            <a:pPr lvl="0"/>
            <a:endParaRPr lang="fr-FR" sz="1400" dirty="0">
              <a:solidFill>
                <a:schemeClr val="tx1"/>
              </a:solidFill>
              <a:latin typeface="Script MT Bold" pitchFamily="66"/>
            </a:endParaRPr>
          </a:p>
          <a:p>
            <a:pPr marL="114300" lvl="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</a:rPr>
              <a:t>Équipements féminins :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6 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Justaucorps</a:t>
            </a:r>
          </a:p>
          <a:p>
            <a:pPr marL="114300" lvl="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		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7 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Justaucorps Poussines	</a:t>
            </a:r>
          </a:p>
          <a:p>
            <a:pPr marL="114300" lvl="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		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8 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Short	</a:t>
            </a:r>
          </a:p>
          <a:p>
            <a:pPr marL="11430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		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9 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Maniques Barres asymétriques</a:t>
            </a:r>
          </a:p>
          <a:p>
            <a:pPr marL="114300" lvl="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		</a:t>
            </a:r>
          </a:p>
          <a:p>
            <a:pPr marL="114300" lvl="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</a:rPr>
              <a:t>Accessoires :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10 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Veste de survêtement </a:t>
            </a:r>
          </a:p>
          <a:p>
            <a:pPr marL="114300" lvl="0" indent="0"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			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11 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Sac de sport								- </a:t>
            </a:r>
            <a:r>
              <a:rPr lang="fr-FR" sz="1400" dirty="0">
                <a:solidFill>
                  <a:srgbClr val="FF0000"/>
                </a:solidFill>
                <a:latin typeface="Script MT Bold" pitchFamily="66"/>
              </a:rPr>
              <a:t>Page 11 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</a:rPr>
              <a:t>: Gourde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dirty="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Maniques Barres asymétriques</a:t>
            </a:r>
            <a:br>
              <a:rPr lang="fr-FR" sz="3200" dirty="0">
                <a:solidFill>
                  <a:schemeClr val="bg1"/>
                </a:solidFill>
                <a:latin typeface="Script MT Bold" pitchFamily="66"/>
              </a:rPr>
            </a:b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877175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 40 €</a:t>
            </a:r>
            <a:r>
              <a:rPr lang="fr-FR" sz="14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9 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3" name="Image 2" descr="Une image contenant texte, rouge, paire, télécommande&#10;&#10;Description générée automatiquement">
            <a:extLst>
              <a:ext uri="{FF2B5EF4-FFF2-40B4-BE49-F238E27FC236}">
                <a16:creationId xmlns:a16="http://schemas.microsoft.com/office/drawing/2014/main" xmlns="" id="{A3B47EF3-0AA0-4FDB-BBF4-626A7BC53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41"/>
          <a:stretch/>
        </p:blipFill>
        <p:spPr>
          <a:xfrm>
            <a:off x="311700" y="1074350"/>
            <a:ext cx="3175772" cy="1999739"/>
          </a:xfrm>
          <a:prstGeom prst="rect">
            <a:avLst/>
          </a:prstGeom>
        </p:spPr>
      </p:pic>
      <p:pic>
        <p:nvPicPr>
          <p:cNvPr id="7" name="Image 6" descr="Une image contenant texte, rouge&#10;&#10;Description générée automatiquement">
            <a:extLst>
              <a:ext uri="{FF2B5EF4-FFF2-40B4-BE49-F238E27FC236}">
                <a16:creationId xmlns:a16="http://schemas.microsoft.com/office/drawing/2014/main" xmlns="" id="{D772FD6F-A2E1-49C6-874A-AAA30F0AF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03"/>
          <a:stretch/>
        </p:blipFill>
        <p:spPr>
          <a:xfrm>
            <a:off x="5837273" y="1074349"/>
            <a:ext cx="3043853" cy="1999740"/>
          </a:xfrm>
          <a:prstGeom prst="rect">
            <a:avLst/>
          </a:prstGeom>
        </p:spPr>
      </p:pic>
      <p:pic>
        <p:nvPicPr>
          <p:cNvPr id="9" name="Image 8" descr="Une image contenant rouge, intérieur, couteau, arme&#10;&#10;Description générée automatiquement">
            <a:extLst>
              <a:ext uri="{FF2B5EF4-FFF2-40B4-BE49-F238E27FC236}">
                <a16:creationId xmlns:a16="http://schemas.microsoft.com/office/drawing/2014/main" xmlns="" id="{9EB5ED42-97BE-4EEB-86D0-7CC9F2A85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66"/>
          <a:stretch/>
        </p:blipFill>
        <p:spPr>
          <a:xfrm>
            <a:off x="3006030" y="2306775"/>
            <a:ext cx="3131939" cy="19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18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Veste de survêtement</a:t>
            </a:r>
            <a:r>
              <a:rPr lang="fr-FR" dirty="0">
                <a:solidFill>
                  <a:schemeClr val="bg1"/>
                </a:solidFill>
                <a:latin typeface="Script MT Bold" pitchFamily="66"/>
              </a:rPr>
              <a:t/>
            </a:r>
            <a:br>
              <a:rPr lang="fr-FR" dirty="0">
                <a:solidFill>
                  <a:schemeClr val="bg1"/>
                </a:solidFill>
                <a:latin typeface="Script MT Bold" pitchFamily="66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877175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 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55 €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10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41FDF9D-D99B-4544-AFC0-5462A6341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8" r="3542"/>
          <a:stretch/>
        </p:blipFill>
        <p:spPr>
          <a:xfrm rot="5400000">
            <a:off x="5335110" y="1254991"/>
            <a:ext cx="2874400" cy="26335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738162E-5C6F-4C45-9F73-44913EFB9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12" b="13386"/>
          <a:stretch/>
        </p:blipFill>
        <p:spPr>
          <a:xfrm>
            <a:off x="798704" y="1134550"/>
            <a:ext cx="2889747" cy="28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493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Sac de sport « La Sottevillaise »</a:t>
            </a:r>
            <a:br>
              <a:rPr lang="fr-FR" sz="3200" dirty="0">
                <a:solidFill>
                  <a:schemeClr val="bg1"/>
                </a:solidFill>
                <a:latin typeface="Script MT Bold" pitchFamily="66"/>
              </a:rPr>
            </a:b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877175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30 €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11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75981AF-BD65-49EA-B57C-D5B8953440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3775" y="1360594"/>
            <a:ext cx="3717685" cy="242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1289595-E5C7-4E0D-BC07-AB57657543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00659" y="1360594"/>
            <a:ext cx="3872441" cy="2422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5413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Gourde</a:t>
            </a:r>
            <a:r>
              <a:rPr lang="fr-FR" dirty="0">
                <a:solidFill>
                  <a:schemeClr val="bg1"/>
                </a:solidFill>
                <a:latin typeface="Script MT Bold" pitchFamily="66"/>
              </a:rPr>
              <a:t/>
            </a:r>
            <a:br>
              <a:rPr lang="fr-FR" dirty="0">
                <a:solidFill>
                  <a:schemeClr val="bg1"/>
                </a:solidFill>
                <a:latin typeface="Script MT Bold" pitchFamily="66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877175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5 €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12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BBE6236-3884-4293-A48A-499102A5F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" r="13083"/>
          <a:stretch/>
        </p:blipFill>
        <p:spPr>
          <a:xfrm>
            <a:off x="5497417" y="1100158"/>
            <a:ext cx="2201613" cy="34312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F6A88AD-C7F2-45AE-8A37-CB5B46104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2" t="3733" r="15730" b="5756"/>
          <a:stretch/>
        </p:blipFill>
        <p:spPr>
          <a:xfrm>
            <a:off x="1283466" y="1100157"/>
            <a:ext cx="2192356" cy="3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15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Léotard</a:t>
            </a:r>
            <a:r>
              <a:rPr lang="fr-FR" dirty="0">
                <a:solidFill>
                  <a:schemeClr val="bg1"/>
                </a:solidFill>
                <a:latin typeface="Script MT Bold" pitchFamily="66"/>
              </a:rPr>
              <a:t/>
            </a:r>
            <a:br>
              <a:rPr lang="fr-FR" dirty="0">
                <a:solidFill>
                  <a:schemeClr val="bg1"/>
                </a:solidFill>
                <a:latin typeface="Script MT Bold" pitchFamily="66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971376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50 €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			           (55 € à partir de 14 ans )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1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EB02AED-4605-4E47-A6DE-3A5E8EF54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21" b="2564"/>
          <a:stretch/>
        </p:blipFill>
        <p:spPr>
          <a:xfrm rot="5400000">
            <a:off x="572038" y="1643219"/>
            <a:ext cx="3233250" cy="20955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1EE15E7-7AEC-4A6C-BECE-547603F235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2" r="14294"/>
          <a:stretch/>
        </p:blipFill>
        <p:spPr>
          <a:xfrm>
            <a:off x="5796343" y="1074348"/>
            <a:ext cx="2095514" cy="323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127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Sokols</a:t>
            </a:r>
            <a:r>
              <a:rPr lang="fr-FR" dirty="0">
                <a:solidFill>
                  <a:schemeClr val="bg1"/>
                </a:solidFill>
                <a:latin typeface="Script MT Bold" pitchFamily="66"/>
              </a:rPr>
              <a:t/>
            </a:r>
            <a:br>
              <a:rPr lang="fr-FR" dirty="0">
                <a:solidFill>
                  <a:schemeClr val="bg1"/>
                </a:solidFill>
                <a:latin typeface="Script MT Bold" pitchFamily="66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954851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  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50 €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			            (55 € à partir de 14 ans) 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2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1015816-A11D-43B3-8326-FDCD26D50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96" b="8472"/>
          <a:stretch/>
        </p:blipFill>
        <p:spPr>
          <a:xfrm rot="5400000">
            <a:off x="742315" y="1565125"/>
            <a:ext cx="3327993" cy="23464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B155852-B538-40D5-AD7D-0D9A2F40A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48" b="773"/>
          <a:stretch/>
        </p:blipFill>
        <p:spPr>
          <a:xfrm rot="5400000">
            <a:off x="5073693" y="1565125"/>
            <a:ext cx="3327991" cy="23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10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Short</a:t>
            </a:r>
            <a:r>
              <a:rPr lang="fr-FR" dirty="0">
                <a:solidFill>
                  <a:schemeClr val="bg1"/>
                </a:solidFill>
                <a:latin typeface="Script MT Bold" pitchFamily="66"/>
              </a:rPr>
              <a:t/>
            </a:r>
            <a:br>
              <a:rPr lang="fr-FR" dirty="0">
                <a:solidFill>
                  <a:schemeClr val="bg1"/>
                </a:solidFill>
                <a:latin typeface="Script MT Bold" pitchFamily="66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877175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20 €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3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7464E89-ECE8-454D-BDEC-34BDF3F1C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" t="11601" r="6521"/>
          <a:stretch/>
        </p:blipFill>
        <p:spPr>
          <a:xfrm rot="10800000">
            <a:off x="1067233" y="1269376"/>
            <a:ext cx="2812002" cy="21081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C92485A-B4F1-4A00-AD30-0240E9F98E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3" t="6905" r="7450"/>
          <a:stretch/>
        </p:blipFill>
        <p:spPr>
          <a:xfrm rot="10800000">
            <a:off x="5264766" y="1269377"/>
            <a:ext cx="2730919" cy="21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813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Maniques Barre fixe</a:t>
            </a:r>
            <a:r>
              <a:rPr lang="fr-FR" dirty="0">
                <a:solidFill>
                  <a:schemeClr val="bg1"/>
                </a:solidFill>
                <a:latin typeface="Script MT Bold" pitchFamily="66"/>
              </a:rPr>
              <a:t/>
            </a:r>
            <a:br>
              <a:rPr lang="fr-FR" dirty="0">
                <a:solidFill>
                  <a:schemeClr val="bg1"/>
                </a:solidFill>
                <a:latin typeface="Script MT Bold" pitchFamily="66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877175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40 €</a:t>
            </a:r>
            <a:r>
              <a:rPr lang="fr-FR" sz="1200" dirty="0">
                <a:latin typeface="Script MT Bold" pitchFamily="66"/>
                <a:ea typeface="Oswald Regular"/>
                <a:cs typeface="Oswald Regular"/>
                <a:sym typeface="Oswald Regular"/>
              </a:rPr>
              <a:t>	</a:t>
            </a: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4 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B4339AB-24BE-4A66-997D-15047DC24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580" y="2435171"/>
            <a:ext cx="2906839" cy="18543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353BFEA-D46E-4275-AE2B-DCF8F75F3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57" b="5935"/>
          <a:stretch/>
        </p:blipFill>
        <p:spPr>
          <a:xfrm>
            <a:off x="311699" y="1066577"/>
            <a:ext cx="3037429" cy="2014853"/>
          </a:xfrm>
          <a:prstGeom prst="rect">
            <a:avLst/>
          </a:prstGeom>
        </p:spPr>
      </p:pic>
      <p:pic>
        <p:nvPicPr>
          <p:cNvPr id="7" name="Image 6" descr="Une image contenant rouge, paire, nappe, fermer&#10;&#10;Description générée automatiquement">
            <a:extLst>
              <a:ext uri="{FF2B5EF4-FFF2-40B4-BE49-F238E27FC236}">
                <a16:creationId xmlns:a16="http://schemas.microsoft.com/office/drawing/2014/main" xmlns="" id="{64CB5A78-6454-4D20-82E2-D370A1858C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96" b="4849"/>
          <a:stretch/>
        </p:blipFill>
        <p:spPr>
          <a:xfrm>
            <a:off x="5706736" y="1066577"/>
            <a:ext cx="3125563" cy="19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128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Maniques Anneaux</a:t>
            </a:r>
            <a:r>
              <a:rPr lang="fr-FR" dirty="0">
                <a:solidFill>
                  <a:schemeClr val="bg1"/>
                </a:solidFill>
                <a:latin typeface="Script MT Bold" pitchFamily="66"/>
              </a:rPr>
              <a:t/>
            </a:r>
            <a:br>
              <a:rPr lang="fr-FR" dirty="0">
                <a:solidFill>
                  <a:schemeClr val="bg1"/>
                </a:solidFill>
                <a:latin typeface="Script MT Bold" pitchFamily="66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877175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40 €</a:t>
            </a: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5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64DA400-1575-4F77-9500-799AF8E2E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6" t="6755" r="5203" b="6755"/>
          <a:stretch/>
        </p:blipFill>
        <p:spPr>
          <a:xfrm>
            <a:off x="3222643" y="2628036"/>
            <a:ext cx="2698715" cy="14411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C1990F9-FCD0-4BB5-81A5-D2B91480D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8" t="16744" r="4573" b="7875"/>
          <a:stretch/>
        </p:blipFill>
        <p:spPr>
          <a:xfrm>
            <a:off x="311701" y="1074349"/>
            <a:ext cx="3190870" cy="19296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7B1C5A3-D99B-4542-BAD0-73E5971632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8" t="13228" b="9363"/>
          <a:stretch/>
        </p:blipFill>
        <p:spPr>
          <a:xfrm>
            <a:off x="5641430" y="1074349"/>
            <a:ext cx="3190870" cy="19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11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Justaucorps</a:t>
            </a:r>
            <a:r>
              <a:rPr lang="fr-FR" dirty="0">
                <a:solidFill>
                  <a:schemeClr val="bg1"/>
                </a:solidFill>
                <a:latin typeface="Script MT Bold" pitchFamily="66"/>
              </a:rPr>
              <a:t/>
            </a:r>
            <a:br>
              <a:rPr lang="fr-FR" dirty="0">
                <a:solidFill>
                  <a:schemeClr val="bg1"/>
                </a:solidFill>
                <a:latin typeface="Script MT Bold" pitchFamily="66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965484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60 €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4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			           (65 € à partir de 14 ans)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6  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1C38358-AFC3-4CDC-AF3D-E93D42097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786" y="1074350"/>
            <a:ext cx="2227211" cy="29696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D70A0B7-BE2A-4F0A-A8F9-92F59ECEE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003" y="1074349"/>
            <a:ext cx="2227211" cy="29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01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Justaucorps Poussines</a:t>
            </a:r>
            <a:r>
              <a:rPr lang="fr-FR" dirty="0">
                <a:solidFill>
                  <a:schemeClr val="bg1"/>
                </a:solidFill>
                <a:latin typeface="Script MT Bold" pitchFamily="66"/>
              </a:rPr>
              <a:t/>
            </a:r>
            <a:br>
              <a:rPr lang="fr-FR" dirty="0">
                <a:solidFill>
                  <a:schemeClr val="bg1"/>
                </a:solidFill>
                <a:latin typeface="Script MT Bold" pitchFamily="66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877175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r>
              <a:rPr lang="fr-FR" sz="1400" b="1" dirty="0" smtClean="0">
                <a:solidFill>
                  <a:schemeClr val="tx1"/>
                </a:solidFill>
                <a:latin typeface="Script MT Bold" pitchFamily="66"/>
              </a:rPr>
              <a:t>Ancien justaucorps						       Nouveau Justaucorps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35 €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7 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755AA34-A26F-4B44-8E62-97214EE02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5" r="6753"/>
          <a:stretch/>
        </p:blipFill>
        <p:spPr>
          <a:xfrm>
            <a:off x="2425334" y="1121482"/>
            <a:ext cx="1600755" cy="24688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BAF0EAA-5A1F-4147-A97B-4DF587438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6" r="9942"/>
          <a:stretch/>
        </p:blipFill>
        <p:spPr>
          <a:xfrm>
            <a:off x="573206" y="2289531"/>
            <a:ext cx="1497622" cy="2309765"/>
          </a:xfrm>
          <a:prstGeom prst="rect">
            <a:avLst/>
          </a:prstGeom>
        </p:spPr>
      </p:pic>
      <p:pic>
        <p:nvPicPr>
          <p:cNvPr id="1026" name="Picture 2" descr="C:\Users\LS Convocation\Desktop\IMG_20210910_1116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1433" y="1146413"/>
            <a:ext cx="1760562" cy="2347416"/>
          </a:xfrm>
          <a:prstGeom prst="rect">
            <a:avLst/>
          </a:prstGeom>
          <a:noFill/>
        </p:spPr>
      </p:pic>
      <p:pic>
        <p:nvPicPr>
          <p:cNvPr id="1027" name="Picture 3" descr="C:\Users\LS Convocation\Desktop\IMG_20210910_1117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05767" y="2257570"/>
            <a:ext cx="1758429" cy="2344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327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/>
                </a:solidFill>
                <a:latin typeface="Script MT Bold" pitchFamily="66"/>
              </a:rPr>
              <a:t>Short</a:t>
            </a:r>
            <a:r>
              <a:rPr lang="fr-FR" dirty="0">
                <a:solidFill>
                  <a:schemeClr val="bg1"/>
                </a:solidFill>
                <a:latin typeface="Script MT Bold" pitchFamily="66"/>
              </a:rPr>
              <a:t/>
            </a:r>
            <a:br>
              <a:rPr lang="fr-FR" dirty="0">
                <a:solidFill>
                  <a:schemeClr val="bg1"/>
                </a:solidFill>
                <a:latin typeface="Script MT Bold" pitchFamily="66"/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074349"/>
            <a:ext cx="8520600" cy="3877176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fr-FR" sz="1100" dirty="0">
              <a:latin typeface="Script MT Bold" pitchFamily="66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-FR" sz="1100" dirty="0">
              <a:latin typeface="Script MT Bold" pitchFamily="66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			                      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Prix : 15 €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FR" sz="1100" dirty="0">
                <a:latin typeface="Script MT Bold" pitchFamily="66"/>
                <a:ea typeface="Oswald Regular"/>
                <a:cs typeface="Oswald Regular"/>
                <a:sym typeface="Oswald Regular"/>
              </a:rPr>
              <a:t>								</a:t>
            </a:r>
            <a:r>
              <a:rPr lang="fr-FR" sz="1600" dirty="0">
                <a:solidFill>
                  <a:schemeClr val="tx1"/>
                </a:solidFill>
                <a:latin typeface="Script MT Bold" pitchFamily="66"/>
                <a:ea typeface="Oswald Regular"/>
                <a:cs typeface="Oswald Regular"/>
                <a:sym typeface="Oswald Regular"/>
              </a:rPr>
              <a:t>Page 8 </a:t>
            </a:r>
            <a:endParaRPr sz="2000" dirty="0">
              <a:solidFill>
                <a:schemeClr val="tx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4" name="Image 3" descr="Une image contenant habits, caleçon, pantalon&#10;&#10;Description générée automatiquement">
            <a:extLst>
              <a:ext uri="{FF2B5EF4-FFF2-40B4-BE49-F238E27FC236}">
                <a16:creationId xmlns:a16="http://schemas.microsoft.com/office/drawing/2014/main" xmlns="" id="{A1264163-E09D-4277-9A8E-ECB1CBDE7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91" y="1195506"/>
            <a:ext cx="2166558" cy="2888743"/>
          </a:xfrm>
          <a:prstGeom prst="rect">
            <a:avLst/>
          </a:prstGeom>
        </p:spPr>
      </p:pic>
      <p:pic>
        <p:nvPicPr>
          <p:cNvPr id="7" name="Image 6" descr="Une image contenant caleçon&#10;&#10;Description générée automatiquement">
            <a:extLst>
              <a:ext uri="{FF2B5EF4-FFF2-40B4-BE49-F238E27FC236}">
                <a16:creationId xmlns:a16="http://schemas.microsoft.com/office/drawing/2014/main" xmlns="" id="{E1A38BC2-8524-40EE-A4E7-E7ACDBEE6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008" y="1285875"/>
            <a:ext cx="2166558" cy="28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692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TM04033921[[fn=Damas]]</Template>
  <TotalTime>124</TotalTime>
  <Words>353</Words>
  <Application>Microsoft Office PowerPoint</Application>
  <PresentationFormat>Affichage à l'écran (16:9)</PresentationFormat>
  <Paragraphs>136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Script MT Bold</vt:lpstr>
      <vt:lpstr>Oswald Regular</vt:lpstr>
      <vt:lpstr>Simple Light</vt:lpstr>
      <vt:lpstr>Catalogue des équipements</vt:lpstr>
      <vt:lpstr>Léotard </vt:lpstr>
      <vt:lpstr>Sokols </vt:lpstr>
      <vt:lpstr>Short </vt:lpstr>
      <vt:lpstr>Maniques Barre fixe </vt:lpstr>
      <vt:lpstr>Maniques Anneaux </vt:lpstr>
      <vt:lpstr>Justaucorps </vt:lpstr>
      <vt:lpstr>Justaucorps Poussines </vt:lpstr>
      <vt:lpstr>Short </vt:lpstr>
      <vt:lpstr>Maniques Barres asymétriques </vt:lpstr>
      <vt:lpstr>Veste de survêtement </vt:lpstr>
      <vt:lpstr>Sac de sport « La Sottevillaise » </vt:lpstr>
      <vt:lpstr>Gourde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Catalogue des équipements</dc:title>
  <dc:creator>Maxime DUROT</dc:creator>
  <cp:lastModifiedBy>LS Convocation</cp:lastModifiedBy>
  <cp:revision>21</cp:revision>
  <dcterms:modified xsi:type="dcterms:W3CDTF">2021-09-10T09:38:28Z</dcterms:modified>
</cp:coreProperties>
</file>